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8" r:id="rId4"/>
    <p:sldId id="299" r:id="rId5"/>
    <p:sldId id="260" r:id="rId6"/>
    <p:sldId id="269" r:id="rId7"/>
    <p:sldId id="270" r:id="rId8"/>
    <p:sldId id="274" r:id="rId9"/>
    <p:sldId id="275" r:id="rId10"/>
    <p:sldId id="271" r:id="rId11"/>
    <p:sldId id="272" r:id="rId12"/>
    <p:sldId id="276" r:id="rId13"/>
    <p:sldId id="277" r:id="rId14"/>
    <p:sldId id="273" r:id="rId15"/>
    <p:sldId id="259" r:id="rId16"/>
    <p:sldId id="278" r:id="rId17"/>
    <p:sldId id="279" r:id="rId18"/>
    <p:sldId id="280" r:id="rId19"/>
    <p:sldId id="258" r:id="rId20"/>
    <p:sldId id="297" r:id="rId21"/>
    <p:sldId id="263" r:id="rId22"/>
    <p:sldId id="261" r:id="rId23"/>
    <p:sldId id="264" r:id="rId24"/>
    <p:sldId id="302" r:id="rId25"/>
    <p:sldId id="265" r:id="rId26"/>
    <p:sldId id="266" r:id="rId27"/>
    <p:sldId id="267" r:id="rId28"/>
    <p:sldId id="268" r:id="rId29"/>
    <p:sldId id="303" r:id="rId30"/>
    <p:sldId id="300" r:id="rId31"/>
    <p:sldId id="304" r:id="rId32"/>
    <p:sldId id="305" r:id="rId33"/>
    <p:sldId id="262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306" r:id="rId48"/>
    <p:sldId id="294" r:id="rId49"/>
    <p:sldId id="295" r:id="rId50"/>
    <p:sldId id="307" r:id="rId51"/>
    <p:sldId id="308" r:id="rId52"/>
    <p:sldId id="29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EDE04-ECCD-4583-A821-03C155681A65}" type="datetimeFigureOut">
              <a:rPr lang="en-US" smtClean="0"/>
              <a:t>11/01/2021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E11A9-ABA2-4AA3-B616-41D3594F1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DB2EE-52EC-4D27-AAD3-449ADE12932C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757D-3BCB-4767-9CAB-80EA7F1EFA34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681AF-39E7-4F90-8E08-ABFC22EDF360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46A1-12C9-4EE1-B2A3-184E4BC87061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7A574-B738-42CB-818D-B34FE39B6359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6446-1620-40C2-A432-886E44BA2545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210-E802-478D-A02D-08E3C722FF20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D852-59EF-4EC2-B9A8-2A2A8564750C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E114-CF50-41A3-B536-C718FE980961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5F677-99A5-4EB9-959A-174AC5BC2FF5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D175B-3344-4116-936C-70A5E649EF2F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9C011-B145-4306-ACF1-E73AAB625AC4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864A-9282-4163-BC86-0FDBFA8D54AB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0A0C-F4B7-4EF6-9DA7-C40E742B0486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E9A0-CEAC-459E-861D-7BCBCC3F499A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6C2F-D383-4BB1-AAB4-CD7D220AB464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C54B0-A573-43D5-8C07-DBEE957D9F09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86C39C3-EF77-4D9E-8502-1578925F1952}" type="datetime1">
              <a:rPr lang="en-US" smtClean="0"/>
              <a:t>11/01/2021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0" y="509309"/>
            <a:ext cx="8689976" cy="1593669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ÁN CMS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982" y="3160787"/>
            <a:ext cx="100845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18211TT0274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18211TT0183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Long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18211TT0534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18211TT0489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Bích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18211TT3761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0340" y="2370272"/>
            <a:ext cx="1741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96982" y="6217225"/>
            <a:ext cx="6672887" cy="365125"/>
          </a:xfrm>
        </p:spPr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71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67" y="1222829"/>
            <a:ext cx="10075816" cy="45994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3150" y="2299063"/>
            <a:ext cx="1237867" cy="209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8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66" y="1405677"/>
            <a:ext cx="9881554" cy="44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5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815" y="298477"/>
            <a:ext cx="10364451" cy="1596177"/>
          </a:xfrm>
        </p:spPr>
        <p:txBody>
          <a:bodyPr/>
          <a:lstStyle/>
          <a:p>
            <a:r>
              <a:rPr lang="en-US" dirty="0" smtClean="0"/>
              <a:t>4.2 </a:t>
            </a:r>
            <a:r>
              <a:rPr lang="en-US" dirty="0" err="1" smtClean="0"/>
              <a:t>thêm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90" y="1672907"/>
            <a:ext cx="9884728" cy="41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25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316750"/>
            <a:ext cx="10364451" cy="1596177"/>
          </a:xfrm>
        </p:spPr>
        <p:txBody>
          <a:bodyPr/>
          <a:lstStyle/>
          <a:p>
            <a:r>
              <a:rPr lang="en-US" dirty="0" smtClean="0"/>
              <a:t>4.3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0" y="1600200"/>
            <a:ext cx="9938068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6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50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359957"/>
            <a:ext cx="10218421" cy="43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820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815" y="328957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88130" y="1440180"/>
            <a:ext cx="389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23" y="1925134"/>
            <a:ext cx="9992034" cy="38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26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8957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50" y="1519144"/>
            <a:ext cx="9894716" cy="39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87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306097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09" y="1716404"/>
            <a:ext cx="10364451" cy="40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2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1337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0537"/>
            <a:ext cx="10059025" cy="403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9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" y="2455817"/>
            <a:ext cx="602633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những thành phần mở rộng nhỏ, được lập trình riêng dựa trên các API và những hàm mở có sẵn của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giúp cho người sử dụng có thể tạo được một số hiệu ứng, một số tinh chỉnh đặc biệt.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age PHP icon PNG, ICO or ICNS | Free vecto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789" y="2916705"/>
            <a:ext cx="1750422" cy="175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626" y="3131012"/>
            <a:ext cx="1165411" cy="1321808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30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6354" y="2214694"/>
            <a:ext cx="11059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Giới thiệu,  quản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Tạo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Phát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Phát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Giới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48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9" y="1345467"/>
            <a:ext cx="2108116" cy="45378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3149" y="2551611"/>
            <a:ext cx="2108116" cy="53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44" y="1195133"/>
            <a:ext cx="6180356" cy="271295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44" y="4145045"/>
            <a:ext cx="6242679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plugin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1596177"/>
            <a:ext cx="10589623" cy="4278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3771" y="3213463"/>
            <a:ext cx="1245326" cy="261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29097" y="4868091"/>
            <a:ext cx="4206240" cy="4354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87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8937" y="2994110"/>
            <a:ext cx="5016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Theme WordPress là giao diện mà </a:t>
            </a:r>
            <a:r>
              <a:rPr lang="vi-VN" dirty="0">
                <a:latin typeface="+mj-lt"/>
              </a:rPr>
              <a:t>mỗi website </a:t>
            </a:r>
            <a:r>
              <a:rPr lang="vi-VN" dirty="0" smtClean="0">
                <a:latin typeface="+mj-lt"/>
              </a:rPr>
              <a:t>sử </a:t>
            </a:r>
            <a:r>
              <a:rPr lang="vi-VN" smtClean="0">
                <a:latin typeface="+mj-lt"/>
              </a:rPr>
              <a:t>dụng mã</a:t>
            </a:r>
            <a:r>
              <a:rPr lang="en-US" smtClean="0">
                <a:latin typeface="+mj-lt"/>
              </a:rPr>
              <a:t> </a:t>
            </a:r>
            <a:r>
              <a:rPr lang="vi-VN" smtClean="0">
                <a:latin typeface="+mj-lt"/>
              </a:rPr>
              <a:t>nguồn </a:t>
            </a:r>
            <a:r>
              <a:rPr lang="vi-VN" dirty="0">
                <a:latin typeface="+mj-lt"/>
              </a:rPr>
              <a:t>WordPress đều sở hữu riêng biệt</a:t>
            </a:r>
            <a:r>
              <a:rPr lang="vi-VN">
                <a:latin typeface="+mj-lt"/>
              </a:rPr>
              <a:t>. </a:t>
            </a:r>
            <a:r>
              <a:rPr lang="vi-VN" smtClean="0">
                <a:latin typeface="+mj-lt"/>
              </a:rPr>
              <a:t>Với </a:t>
            </a:r>
            <a:r>
              <a:rPr lang="vi-VN" dirty="0">
                <a:latin typeface="+mj-lt"/>
              </a:rPr>
              <a:t>cộng đồng người dùng đông đảo, sự đa dạng của các theme theo đó cũng tăng lên, bao gồm cả theme miễn phí và trả phí. </a:t>
            </a:r>
            <a:endParaRPr lang="en-US" dirty="0">
              <a:latin typeface="+mj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96000" y="2214694"/>
            <a:ext cx="5883564" cy="27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0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850266" y="1114697"/>
            <a:ext cx="2491468" cy="56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90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690" y="0"/>
            <a:ext cx="10364451" cy="1596177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MENU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40" y="1847850"/>
            <a:ext cx="69913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0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690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02" y="1189946"/>
            <a:ext cx="5610225" cy="3171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0" y="4925937"/>
            <a:ext cx="9699810" cy="3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3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MENU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5" y="1334511"/>
            <a:ext cx="9376527" cy="342036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528420" y="5182234"/>
            <a:ext cx="7133908" cy="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6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silder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6613" y="1358493"/>
            <a:ext cx="4545875" cy="432448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458283" y="3156252"/>
            <a:ext cx="1282151" cy="58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39403" y="1338308"/>
            <a:ext cx="4992370" cy="43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6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1" y="1257015"/>
            <a:ext cx="6321212" cy="5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SIDEBAR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74" y="1247834"/>
            <a:ext cx="7391400" cy="2771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4" y="4560917"/>
            <a:ext cx="114300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3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501" y="695791"/>
            <a:ext cx="10364451" cy="1596177"/>
          </a:xfrm>
        </p:spPr>
        <p:txBody>
          <a:bodyPr/>
          <a:lstStyle/>
          <a:p>
            <a:r>
              <a:rPr lang="vi-VN" b="1" dirty="0"/>
              <a:t>Wordpess là gì ?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64406"/>
            <a:ext cx="10363826" cy="40267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0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vi-VN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là một phần mềm mã nguồn mở được viết bằng ngôn ngữ lập trình website PHP và sử dụng hệ quản trị cơ sở dữ liệu mysql</a:t>
            </a: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Đây cũng là bộ đôi ngôn ngữ lập trình website thông dụng nhất hiện tại. </a:t>
            </a:r>
            <a:endParaRPr lang="en-US" sz="30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0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wordpress</a:t>
            </a:r>
            <a:r>
              <a:rPr lang="vi-VN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ngày nay được rất nhiều doanh nghiệp sử dụng bởi vì: tính năng tuyệt vời mà webstie wordpress mang lại và tính thông dụng của website wordpress trên tầm thế giới.</a:t>
            </a:r>
            <a:endParaRPr lang="en-US" sz="30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5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FOOTER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11" y="1187495"/>
            <a:ext cx="5648325" cy="26193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845488" y="4104752"/>
            <a:ext cx="6307221" cy="19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5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GIỎ HÀNG DÙNG SHORTCODE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10984" y="1596177"/>
            <a:ext cx="6785565" cy="3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30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TRANG CHECKOUT DÙNG SHORTCODE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32606" y="1596177"/>
            <a:ext cx="6654937" cy="39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83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 GIỚI THIỆU WEBSITE BÁN 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775" y="1436914"/>
            <a:ext cx="104596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laptop,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được kết hợp với plugin Woocommerce để làm giỏ hàng, checkout, quản lý đơn hàng, thanh toán, khuyến mãi,…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78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1026" name="Picture 2" descr="4 Tips for Getting your Web Header more attractive • Silo Creati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1" y="1334919"/>
            <a:ext cx="3188516" cy="17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ết Content Marketing như thế nào để đạt hiệu quả cao nhất | SINE 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1" y="1334919"/>
            <a:ext cx="3188516" cy="17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debar là gì? Cài đặt và hiển thị sidebar trong theme wordp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01" y="3815786"/>
            <a:ext cx="3188516" cy="17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5 Best Free Bootstrap Footer Examples 2019 - Colorli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1" y="3815786"/>
            <a:ext cx="3188516" cy="18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3776" y="3033076"/>
            <a:ext cx="11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eader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1783" y="3170274"/>
            <a:ext cx="93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59118" y="5685965"/>
            <a:ext cx="1262743" cy="379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1783" y="5777479"/>
            <a:ext cx="11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30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30" y="1082728"/>
            <a:ext cx="3354487" cy="5537789"/>
          </a:xfrm>
        </p:spPr>
      </p:pic>
    </p:spTree>
    <p:extLst>
      <p:ext uri="{BB962C8B-B14F-4D97-AF65-F5344CB8AC3E}">
        <p14:creationId xmlns:p14="http://schemas.microsoft.com/office/powerpoint/2010/main" val="644594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phẩm giảm giá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 descr="C:\Users\daohocvan\Desktop\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45" y="1121228"/>
            <a:ext cx="4225769" cy="5497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2058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 descr="C:\Users\daohocvan\Desktop\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44" y="1169761"/>
            <a:ext cx="5052060" cy="5501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769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98" y="0"/>
            <a:ext cx="10364451" cy="1596177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Trang</a:t>
            </a:r>
            <a:r>
              <a:rPr lang="en-US" dirty="0" smtClean="0"/>
              <a:t> tin </a:t>
            </a:r>
            <a:r>
              <a:rPr lang="en-US" dirty="0" err="1" smtClean="0"/>
              <a:t>tức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 descr="C:\Users\daohocvan\Desktop\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18" y="1074420"/>
            <a:ext cx="4982210" cy="5578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562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 descr="C:\Users\daohocvan\Desktop\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41" y="1082040"/>
            <a:ext cx="4939665" cy="5597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236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70830"/>
            <a:ext cx="10364451" cy="1596177"/>
          </a:xfrm>
        </p:spPr>
        <p:txBody>
          <a:bodyPr/>
          <a:lstStyle/>
          <a:p>
            <a:r>
              <a:rPr lang="vi-VN" dirty="0"/>
              <a:t>Công dụng :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068945"/>
            <a:ext cx="10363826" cy="5164429"/>
          </a:xfrm>
        </p:spPr>
        <p:txBody>
          <a:bodyPr>
            <a:normAutofit/>
          </a:bodyPr>
          <a:lstStyle/>
          <a:p>
            <a:r>
              <a:rPr lang="en-US" cap="none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ỗ trợ tạo blog cá nhân</a:t>
            </a:r>
            <a:r>
              <a:rPr lang="vi-VN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tin tức/tạp chí, giới thiệu doanh nghiệp, bán hàng – thương mại điện tử, thậm chí với các loại website có độ phức tạp cao như đặt phòng khách sạn, thuê xe, đăng dự án bất động sản</a:t>
            </a:r>
            <a:endParaRPr lang="en-US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hững lý do mà bạn nên chọn wordpress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 sử dụng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 đồng hỗ trợ đông đả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 gói giao diện có sẵn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 plugin hỗ trợ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 phát triển cho lập trình viên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nhiều ngôn ngữ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làm nhiều loại website</a:t>
            </a:r>
            <a:endParaRPr lang="en-US" b="1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39532" y="6398430"/>
            <a:ext cx="6672887" cy="365125"/>
          </a:xfrm>
        </p:spPr>
        <p:txBody>
          <a:bodyPr/>
          <a:lstStyle/>
          <a:p>
            <a:r>
              <a:rPr lang="en-US" dirty="0" err="1" smtClean="0"/>
              <a:t>nhóm</a:t>
            </a:r>
            <a:r>
              <a:rPr lang="en-US" dirty="0" smtClean="0"/>
              <a:t>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32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197" y="0"/>
            <a:ext cx="10364451" cy="1596177"/>
          </a:xfrm>
        </p:spPr>
        <p:txBody>
          <a:bodyPr/>
          <a:lstStyle/>
          <a:p>
            <a:r>
              <a:rPr lang="en-US" dirty="0" smtClean="0"/>
              <a:t>6. </a:t>
            </a:r>
            <a:r>
              <a:rPr lang="en-US" dirty="0" err="1" smtClean="0"/>
              <a:t>Trang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pic>
        <p:nvPicPr>
          <p:cNvPr id="9" name="Picture 8" descr="C:\Users\daohocvan\Desktop\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97" y="1043441"/>
            <a:ext cx="4968240" cy="56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DAOHOC~1\AppData\Local\Temp\SNAGHTML19a56b6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21" y="1043441"/>
            <a:ext cx="4972505" cy="558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362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 descr="C:\Users\daohocvan\Desktop\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65" y="1165859"/>
            <a:ext cx="4082867" cy="557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444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52" y="0"/>
            <a:ext cx="10997374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 descr="C:\Users\daohocvan\Desktop\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616" y="1158723"/>
            <a:ext cx="5156246" cy="5162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338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giỏ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83919" y="1419542"/>
            <a:ext cx="6271759" cy="4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54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/>
              <a:t>10. </a:t>
            </a:r>
            <a:r>
              <a:rPr lang="en-US" dirty="0" err="1" smtClean="0"/>
              <a:t>Trang</a:t>
            </a:r>
            <a:r>
              <a:rPr lang="en-US" dirty="0" smtClean="0"/>
              <a:t> checkout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27313" y="1360759"/>
            <a:ext cx="6384971" cy="50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283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9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850" y="594423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53439" y="1596177"/>
            <a:ext cx="6637519" cy="30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21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61999" y="1836646"/>
            <a:ext cx="6515599" cy="21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29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36812" y="1227318"/>
            <a:ext cx="6872651" cy="42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817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235130" y="1596177"/>
            <a:ext cx="7569337" cy="41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6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550816" y="1454013"/>
            <a:ext cx="7090365" cy="41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13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0"/>
            <a:ext cx="10364451" cy="1596177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dirty="0" smtClean="0"/>
              <a:t>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057" y="3056707"/>
            <a:ext cx="5399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40" y="1729348"/>
            <a:ext cx="1364098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30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SẢN PHẨM YÊU THÍCH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029788" y="1596177"/>
            <a:ext cx="6132422" cy="37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4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59029" y="1066391"/>
            <a:ext cx="6428514" cy="32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1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2052" name="Picture 4" descr="Hình nền, Slide Thank You, Cảm ơn cho bài thuyết trình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43"/>
            <a:ext cx="12192000" cy="68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83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3" y="1385297"/>
            <a:ext cx="3281635" cy="4497977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31" y="2054088"/>
            <a:ext cx="5733415" cy="268732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188823" y="3161211"/>
            <a:ext cx="1628503" cy="473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040821" y="2791879"/>
            <a:ext cx="211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39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1596177"/>
            <a:ext cx="11016343" cy="41447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7051" y="2603862"/>
            <a:ext cx="1367246" cy="217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37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7" y="1401983"/>
            <a:ext cx="11278226" cy="4373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61509" y="2551611"/>
            <a:ext cx="4389120" cy="39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61509" y="3074126"/>
            <a:ext cx="4389120" cy="1985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61509" y="3086900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8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75" y="0"/>
            <a:ext cx="10364451" cy="159617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nhóm 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1489665"/>
            <a:ext cx="10364452" cy="43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4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1175</TotalTime>
  <Words>625</Words>
  <Application>Microsoft Office PowerPoint</Application>
  <PresentationFormat>Widescreen</PresentationFormat>
  <Paragraphs>189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Times New Roman</vt:lpstr>
      <vt:lpstr>Tw Cen MT</vt:lpstr>
      <vt:lpstr>Droplet</vt:lpstr>
      <vt:lpstr>Báo Cáo Đồ ÁN CMS</vt:lpstr>
      <vt:lpstr>Nội Dung Thuyết trình</vt:lpstr>
      <vt:lpstr>Wordpess là gì ? </vt:lpstr>
      <vt:lpstr>Công dụng :  </vt:lpstr>
      <vt:lpstr>i. Quản trị trong wordpress</vt:lpstr>
      <vt:lpstr>1. Đăng nhập</vt:lpstr>
      <vt:lpstr>2.1 Thêm bài viết</vt:lpstr>
      <vt:lpstr>2.2 Thêm tiêu đề bài viết và nội dung</vt:lpstr>
      <vt:lpstr>2.3 Một số tùy chọn khi đăng bài viết</vt:lpstr>
      <vt:lpstr>3. Thêm chuyên mục</vt:lpstr>
      <vt:lpstr>4.1 Thêm sản phẩm</vt:lpstr>
      <vt:lpstr>4.2 thêm chi tiết sản phẩm</vt:lpstr>
      <vt:lpstr>4.3 mô tả sản phẩm</vt:lpstr>
      <vt:lpstr>5. Thêm danh mục</vt:lpstr>
      <vt:lpstr>II. Tạo website với wordpress </vt:lpstr>
      <vt:lpstr>1.2 thêm danh mục </vt:lpstr>
      <vt:lpstr>1.3 thêm danh mục vào menu</vt:lpstr>
      <vt:lpstr>1.4 thêm bài viết</vt:lpstr>
      <vt:lpstr>III. Phát triển plugin</vt:lpstr>
      <vt:lpstr>Cấu trúc thư mục</vt:lpstr>
      <vt:lpstr>Kích hoạt plugin</vt:lpstr>
      <vt:lpstr>iv. Phát triển theme</vt:lpstr>
      <vt:lpstr>Cấu trúc thư mục của theme</vt:lpstr>
      <vt:lpstr>Tạo MENU</vt:lpstr>
      <vt:lpstr>HEADER</vt:lpstr>
      <vt:lpstr>TẠO MENU CHÍNH</vt:lpstr>
      <vt:lpstr>TạO silder</vt:lpstr>
      <vt:lpstr>Tạo trang chủ</vt:lpstr>
      <vt:lpstr>TẠO SIDEBAR</vt:lpstr>
      <vt:lpstr>TẠO FOOTER</vt:lpstr>
      <vt:lpstr>TẠO GIỎ HÀNG DÙNG SHORTCODE</vt:lpstr>
      <vt:lpstr>TẠO TRANG CHECKOUT DÙNG SHORTCODE</vt:lpstr>
      <vt:lpstr>V. GIỚI THIỆU WEBSITE BÁN HÀNG</vt:lpstr>
      <vt:lpstr>1. Trang chủ</vt:lpstr>
      <vt:lpstr>Tổng quát</vt:lpstr>
      <vt:lpstr>2. hiển thị sản phẩm giảm giá</vt:lpstr>
      <vt:lpstr>3. Trang giới thiệu</vt:lpstr>
      <vt:lpstr>4. Trang tin tức</vt:lpstr>
      <vt:lpstr>5. Trang chi tiết tin tức</vt:lpstr>
      <vt:lpstr>6. Trang chi tiết sản phẩm</vt:lpstr>
      <vt:lpstr>7. hiển thị sản phẩm theo danh mục</vt:lpstr>
      <vt:lpstr>8. Trang tìm kiếm sản phẩm theo từ khóa</vt:lpstr>
      <vt:lpstr>9. Trang giỏ hàng</vt:lpstr>
      <vt:lpstr>10. Trang checkout</vt:lpstr>
      <vt:lpstr>11. Trang Orders</vt:lpstr>
      <vt:lpstr>12. Trang theo dõi đơn hàng</vt:lpstr>
      <vt:lpstr>PowerPoint Presentation</vt:lpstr>
      <vt:lpstr>13. Trang đăng nhập</vt:lpstr>
      <vt:lpstr>14. Trang đăng kí</vt:lpstr>
      <vt:lpstr>14. Trang SẢN PHẨM YÊU THÍCH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</dc:title>
  <dc:creator>Khanh</dc:creator>
  <cp:lastModifiedBy>Hoc Van</cp:lastModifiedBy>
  <cp:revision>43</cp:revision>
  <dcterms:created xsi:type="dcterms:W3CDTF">2021-01-07T06:29:30Z</dcterms:created>
  <dcterms:modified xsi:type="dcterms:W3CDTF">2021-01-11T15:04:35Z</dcterms:modified>
</cp:coreProperties>
</file>